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2192000" cy="6858000"/>
  <p:notesSz cx="6858000" cy="9144000"/>
  <p:defaultTextStyle>
    <a:defPPr rtl="0"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3C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501" autoAdjust="0"/>
  </p:normalViewPr>
  <p:slideViewPr>
    <p:cSldViewPr snapToGrid="0">
      <p:cViewPr varScale="1">
        <p:scale>
          <a:sx n="83" d="100"/>
          <a:sy n="83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0" d="100"/>
          <a:sy n="90" d="100"/>
        </p:scale>
        <p:origin x="377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ен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bg-BG" dirty="0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CD8DAC20-7CD8-4689-8AD9-EB7EAE7FC22D}" type="datetime1">
              <a:rPr lang="bg-BG" smtClean="0"/>
              <a:pPr algn="r" rtl="0"/>
              <a:t>27.10.2021 г.</a:t>
            </a:fld>
            <a:endParaRPr lang="bg-BG" dirty="0"/>
          </a:p>
        </p:txBody>
      </p:sp>
      <p:sp>
        <p:nvSpPr>
          <p:cNvPr id="4" name="Контейнер за долен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bg-BG" dirty="0"/>
          </a:p>
        </p:txBody>
      </p:sp>
      <p:sp>
        <p:nvSpPr>
          <p:cNvPr id="5" name="Контейнер за номер на слайд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73F7AA83-DE31-4E93-AB07-EF7FB05F6670}" type="slidenum">
              <a:rPr lang="bg-BG" smtClean="0"/>
              <a:pPr algn="r" rtl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221290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ен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bg-BG" dirty="0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6A8D3709-3E1A-41F6-95F0-D51F6E3D3325}" type="datetime1">
              <a:rPr lang="bg-BG" smtClean="0"/>
              <a:pPr/>
              <a:t>27.10.2021 г.</a:t>
            </a:fld>
            <a:endParaRPr lang="bg-BG" dirty="0"/>
          </a:p>
        </p:txBody>
      </p:sp>
      <p:sp>
        <p:nvSpPr>
          <p:cNvPr id="4" name="Контейнер за изображение на слайд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bg-BG" dirty="0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bg-BG" dirty="0"/>
              <a:t>Щракнете, за да редактирате стиловете на текста в образеца</a:t>
            </a:r>
          </a:p>
          <a:p>
            <a:pPr lvl="1" rtl="0"/>
            <a:r>
              <a:rPr lang="bg-BG" dirty="0"/>
              <a:t>Второ ниво</a:t>
            </a:r>
          </a:p>
          <a:p>
            <a:pPr lvl="2" rtl="0"/>
            <a:r>
              <a:rPr lang="bg-BG" dirty="0"/>
              <a:t>Трето ниво</a:t>
            </a:r>
          </a:p>
          <a:p>
            <a:pPr lvl="3" rtl="0"/>
            <a:r>
              <a:rPr lang="bg-BG" dirty="0"/>
              <a:t>Четвърто ниво</a:t>
            </a:r>
          </a:p>
          <a:p>
            <a:pPr lvl="4" rtl="0"/>
            <a:r>
              <a:rPr lang="bg-BG" dirty="0"/>
              <a:t>Пето ниво</a:t>
            </a:r>
          </a:p>
        </p:txBody>
      </p:sp>
      <p:sp>
        <p:nvSpPr>
          <p:cNvPr id="6" name="Контейнер за долен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bg-BG" dirty="0"/>
          </a:p>
        </p:txBody>
      </p:sp>
      <p:sp>
        <p:nvSpPr>
          <p:cNvPr id="7" name="Контейнер за номер на слайд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/>
            <a:fld id="{935E2820-AFE1-45FA-949E-17BDB534E1DC}" type="slidenum">
              <a:rPr lang="bg-BG" smtClean="0"/>
              <a:pPr algn="r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15799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4" name="Контейнер за номер на слайд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algn="r" rtl="0"/>
            <a:fld id="{935E2820-AFE1-45FA-949E-17BDB534E1DC}" type="slidenum">
              <a:rPr lang="bg-BG" smtClean="0"/>
              <a:pPr algn="r" rtl="0"/>
              <a:t>1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6991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4" name="Контейнер за номер на слайд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algn="r" rtl="0"/>
            <a:fld id="{77542409-6A04-4DC6-AC3A-D3758287A8F2}" type="slidenum">
              <a:rPr lang="bg-BG" smtClean="0"/>
              <a:pPr algn="r" rtl="0"/>
              <a:t>2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660935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091361" cy="2793906"/>
          </a:xfrm>
        </p:spPr>
        <p:txBody>
          <a:bodyPr rtlCol="0" anchor="b">
            <a:normAutofit/>
          </a:bodyPr>
          <a:lstStyle>
            <a:lvl1pPr algn="l" rtl="0">
              <a:lnSpc>
                <a:spcPct val="80000"/>
              </a:lnSpc>
              <a:defRPr sz="6600"/>
            </a:lvl1pPr>
          </a:lstStyle>
          <a:p>
            <a:pPr rtl="0"/>
            <a:r>
              <a:rPr lang="bg-BG"/>
              <a:t>Редакт. стил загл. образец</a:t>
            </a:r>
            <a:endParaRPr lang="bg-BG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 hasCustomPrompt="1"/>
          </p:nvPr>
        </p:nvSpPr>
        <p:spPr>
          <a:xfrm>
            <a:off x="1065213" y="3108804"/>
            <a:ext cx="7091361" cy="838200"/>
          </a:xfrm>
        </p:spPr>
        <p:txBody>
          <a:bodyPr rtlCol="0"/>
          <a:lstStyle>
            <a:lvl1pPr marL="0" indent="0" algn="l" rtl="0">
              <a:spcBef>
                <a:spcPts val="0"/>
              </a:spcBef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r>
              <a:rPr lang="bg-BG" dirty="0"/>
              <a:t>Щракнете за редакция стил </a:t>
            </a:r>
            <a:r>
              <a:rPr lang="bg-BG" dirty="0" err="1"/>
              <a:t>подзагл</a:t>
            </a:r>
            <a:r>
              <a:rPr lang="bg-BG" dirty="0"/>
              <a:t>. обр.</a:t>
            </a:r>
          </a:p>
        </p:txBody>
      </p:sp>
      <p:sp>
        <p:nvSpPr>
          <p:cNvPr id="8" name="Контейнер за 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4E4FC59-1838-430C-AB2C-BA160564E30C}" type="datetime1">
              <a:rPr lang="bg-BG" smtClean="0"/>
              <a:pPr/>
              <a:t>27.10.2021 г.</a:t>
            </a:fld>
            <a:endParaRPr lang="bg-BG" dirty="0"/>
          </a:p>
        </p:txBody>
      </p:sp>
      <p:sp>
        <p:nvSpPr>
          <p:cNvPr id="9" name="Контейнер за долен колонтитул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10" name="Контейнер за номер на слайд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bg-BG" smtClean="0"/>
              <a:pPr rtl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89054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bg-BG"/>
              <a:t>Редакт. стил загл. образец</a:t>
            </a:r>
            <a:endParaRPr lang="bg-BG" dirty="0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/>
            <a:r>
              <a:rPr lang="bg-BG" dirty="0"/>
              <a:t>Щракнете, за да редактирате стиловете на текста в образеца</a:t>
            </a:r>
          </a:p>
          <a:p>
            <a:pPr lvl="1" rtl="0"/>
            <a:r>
              <a:rPr lang="bg-BG" dirty="0"/>
              <a:t>Второ ниво</a:t>
            </a:r>
          </a:p>
          <a:p>
            <a:pPr lvl="2" rtl="0"/>
            <a:r>
              <a:rPr lang="bg-BG" dirty="0"/>
              <a:t>Трето ниво</a:t>
            </a:r>
          </a:p>
          <a:p>
            <a:pPr lvl="3" rtl="0"/>
            <a:r>
              <a:rPr lang="bg-BG" dirty="0"/>
              <a:t>Четвърто ниво</a:t>
            </a:r>
          </a:p>
          <a:p>
            <a:pPr lvl="4" rtl="0"/>
            <a:r>
              <a:rPr lang="bg-BG" dirty="0"/>
              <a:t>Пето ниво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4FBBF9B-07B5-4D21-B426-A1838541B48D}" type="datetime1">
              <a:rPr lang="bg-BG" smtClean="0"/>
              <a:pPr/>
              <a:t>27.10.2021 г.</a:t>
            </a:fld>
            <a:endParaRPr lang="bg-BG" dirty="0"/>
          </a:p>
        </p:txBody>
      </p:sp>
      <p:sp>
        <p:nvSpPr>
          <p:cNvPr id="5" name="Контейнер за долен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" name="Контейнер за номер на слайд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20766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9865014" y="304801"/>
            <a:ext cx="1715800" cy="5410200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bg-BG"/>
              <a:t>Редакт. стил загл. образец</a:t>
            </a:r>
            <a:endParaRPr lang="bg-BG" dirty="0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 hasCustomPrompt="1"/>
          </p:nvPr>
        </p:nvSpPr>
        <p:spPr>
          <a:xfrm>
            <a:off x="2209800" y="304801"/>
            <a:ext cx="7502814" cy="5410200"/>
          </a:xfrm>
        </p:spPr>
        <p:txBody>
          <a:bodyPr vert="eaVert" rtlCol="0"/>
          <a:lstStyle/>
          <a:p>
            <a:pPr lvl="0"/>
            <a:r>
              <a:rPr lang="bg-BG" dirty="0"/>
              <a:t>Щракнете, за да редактирате стиловете на текста в образеца</a:t>
            </a:r>
          </a:p>
          <a:p>
            <a:pPr lvl="1" rtl="0"/>
            <a:r>
              <a:rPr lang="bg-BG" dirty="0"/>
              <a:t>Второ ниво</a:t>
            </a:r>
          </a:p>
          <a:p>
            <a:pPr lvl="2" rtl="0"/>
            <a:r>
              <a:rPr lang="bg-BG" dirty="0"/>
              <a:t>Трето ниво</a:t>
            </a:r>
          </a:p>
          <a:p>
            <a:pPr lvl="3" rtl="0"/>
            <a:r>
              <a:rPr lang="bg-BG" dirty="0"/>
              <a:t>Четвърто ниво</a:t>
            </a:r>
          </a:p>
          <a:p>
            <a:pPr lvl="4" rtl="0"/>
            <a:r>
              <a:rPr lang="bg-BG" dirty="0"/>
              <a:t>Пето ниво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AAF99D0-3C46-44EA-8E60-DDC365E753F6}" type="datetime1">
              <a:rPr lang="bg-BG" smtClean="0"/>
              <a:pPr/>
              <a:t>27.10.2021 г.</a:t>
            </a:fld>
            <a:endParaRPr lang="bg-BG" dirty="0"/>
          </a:p>
        </p:txBody>
      </p:sp>
      <p:sp>
        <p:nvSpPr>
          <p:cNvPr id="5" name="Контейнер за долен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" name="Контейнер за номер на слайд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299497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bg-BG"/>
              <a:t>Редакт. стил загл. образец</a:t>
            </a:r>
            <a:endParaRPr lang="bg-BG" dirty="0"/>
          </a:p>
        </p:txBody>
      </p:sp>
      <p:sp>
        <p:nvSpPr>
          <p:cNvPr id="3" name="Контейнер на съдържание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/>
            <a:r>
              <a:rPr lang="bg-BG" dirty="0"/>
              <a:t>Щракнете, за да редактирате стиловете на текста в образеца</a:t>
            </a:r>
          </a:p>
          <a:p>
            <a:pPr lvl="1" rtl="0"/>
            <a:r>
              <a:rPr lang="bg-BG" dirty="0"/>
              <a:t>Второ ниво</a:t>
            </a:r>
          </a:p>
          <a:p>
            <a:pPr lvl="2" rtl="0"/>
            <a:r>
              <a:rPr lang="bg-BG" dirty="0"/>
              <a:t>Трето ниво</a:t>
            </a:r>
          </a:p>
          <a:p>
            <a:pPr lvl="3" rtl="0"/>
            <a:r>
              <a:rPr lang="bg-BG" dirty="0"/>
              <a:t>Четвърто ниво</a:t>
            </a:r>
          </a:p>
          <a:p>
            <a:pPr lvl="4" rtl="0"/>
            <a:r>
              <a:rPr lang="bg-BG" dirty="0"/>
              <a:t>Пето ниво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77822D2-7A1F-47F5-A593-58AF98E5C5D8}" type="datetime1">
              <a:rPr lang="bg-BG" smtClean="0"/>
              <a:pPr/>
              <a:t>27.10.2021 г.</a:t>
            </a:fld>
            <a:endParaRPr lang="bg-BG" dirty="0"/>
          </a:p>
        </p:txBody>
      </p:sp>
      <p:sp>
        <p:nvSpPr>
          <p:cNvPr id="5" name="Контейнер за долен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" name="Контейнер за номер на слайд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58999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раздел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 rtlCol="0" anchor="b">
            <a:normAutofit/>
          </a:bodyPr>
          <a:lstStyle>
            <a:lvl1pPr algn="l" rtl="0">
              <a:defRPr sz="5200"/>
            </a:lvl1pPr>
          </a:lstStyle>
          <a:p>
            <a:pPr rtl="0"/>
            <a:r>
              <a:rPr lang="bg-BG"/>
              <a:t>Редакт. стил загл. образец</a:t>
            </a:r>
            <a:endParaRPr lang="bg-BG" dirty="0"/>
          </a:p>
        </p:txBody>
      </p:sp>
      <p:sp>
        <p:nvSpPr>
          <p:cNvPr id="3" name="Контейнер за текст 2"/>
          <p:cNvSpPr>
            <a:spLocks noGrp="1"/>
          </p:cNvSpPr>
          <p:nvPr>
            <p:ph type="body" idx="1" hasCustomPrompt="1"/>
          </p:nvPr>
        </p:nvSpPr>
        <p:spPr>
          <a:xfrm>
            <a:off x="5180011" y="4105029"/>
            <a:ext cx="6400801" cy="9144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200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dirty="0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71A405C0-206F-46AE-9F38-BEDCDF739CC7}" type="datetime1">
              <a:rPr lang="bg-BG" smtClean="0"/>
              <a:pPr/>
              <a:t>27.10.2021 г.</a:t>
            </a:fld>
            <a:endParaRPr lang="bg-BG" dirty="0"/>
          </a:p>
        </p:txBody>
      </p:sp>
      <p:sp>
        <p:nvSpPr>
          <p:cNvPr id="5" name="Контейнер за долен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" name="Контейнер за номер на слайд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11791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bg-BG"/>
              <a:t>Редакт. стил загл. образец</a:t>
            </a:r>
            <a:endParaRPr lang="bg-BG" dirty="0"/>
          </a:p>
        </p:txBody>
      </p:sp>
      <p:sp>
        <p:nvSpPr>
          <p:cNvPr id="3" name="Контейнер на съдържание 2"/>
          <p:cNvSpPr>
            <a:spLocks noGrp="1"/>
          </p:cNvSpPr>
          <p:nvPr>
            <p:ph sz="half" idx="1" hasCustomPrompt="1"/>
          </p:nvPr>
        </p:nvSpPr>
        <p:spPr>
          <a:xfrm>
            <a:off x="2208213" y="1600200"/>
            <a:ext cx="4572000" cy="4114800"/>
          </a:xfrm>
        </p:spPr>
        <p:txBody>
          <a:bodyPr rtlCol="0"/>
          <a:lstStyle/>
          <a:p>
            <a:pPr lvl="0"/>
            <a:r>
              <a:rPr lang="bg-BG" dirty="0"/>
              <a:t>Щракнете, за да редактирате стиловете на текста в образеца</a:t>
            </a:r>
          </a:p>
          <a:p>
            <a:pPr lvl="1" rtl="0"/>
            <a:r>
              <a:rPr lang="bg-BG" dirty="0"/>
              <a:t>Второ ниво</a:t>
            </a:r>
          </a:p>
          <a:p>
            <a:pPr lvl="2" rtl="0"/>
            <a:r>
              <a:rPr lang="bg-BG" dirty="0"/>
              <a:t>Трето ниво</a:t>
            </a:r>
          </a:p>
          <a:p>
            <a:pPr lvl="3" rtl="0"/>
            <a:r>
              <a:rPr lang="bg-BG" dirty="0"/>
              <a:t>Четвърто ниво</a:t>
            </a:r>
          </a:p>
          <a:p>
            <a:pPr lvl="4" rtl="0"/>
            <a:r>
              <a:rPr lang="bg-BG" dirty="0"/>
              <a:t>Пето ниво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 hasCustomPrompt="1"/>
          </p:nvPr>
        </p:nvSpPr>
        <p:spPr>
          <a:xfrm>
            <a:off x="7008813" y="1600200"/>
            <a:ext cx="4572000" cy="4114800"/>
          </a:xfrm>
        </p:spPr>
        <p:txBody>
          <a:bodyPr rtlCol="0"/>
          <a:lstStyle/>
          <a:p>
            <a:pPr lvl="0"/>
            <a:r>
              <a:rPr lang="bg-BG" dirty="0"/>
              <a:t>Щракнете, за да редактирате стиловете на текста в образеца</a:t>
            </a:r>
          </a:p>
          <a:p>
            <a:pPr lvl="1" rtl="0"/>
            <a:r>
              <a:rPr lang="bg-BG" dirty="0"/>
              <a:t>Второ ниво</a:t>
            </a:r>
          </a:p>
          <a:p>
            <a:pPr lvl="2" rtl="0"/>
            <a:r>
              <a:rPr lang="bg-BG" dirty="0"/>
              <a:t>Трето ниво</a:t>
            </a:r>
          </a:p>
          <a:p>
            <a:pPr lvl="3" rtl="0"/>
            <a:r>
              <a:rPr lang="bg-BG" dirty="0"/>
              <a:t>Четвърто ниво</a:t>
            </a:r>
          </a:p>
          <a:p>
            <a:pPr lvl="4" rtl="0"/>
            <a:r>
              <a:rPr lang="bg-BG" dirty="0"/>
              <a:t>Пето ниво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3E1DEDF-005F-4B71-952A-9A0434AC161A}" type="datetime1">
              <a:rPr lang="bg-BG" smtClean="0"/>
              <a:pPr/>
              <a:t>27.10.2021 г.</a:t>
            </a:fld>
            <a:endParaRPr lang="bg-BG" dirty="0"/>
          </a:p>
        </p:txBody>
      </p:sp>
      <p:sp>
        <p:nvSpPr>
          <p:cNvPr id="6" name="Контейнер за долен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7" name="Контейнер за номер на слайд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60775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bg-BG"/>
              <a:t>Редакт. стил загл. образец</a:t>
            </a:r>
            <a:endParaRPr lang="bg-BG" dirty="0"/>
          </a:p>
        </p:txBody>
      </p:sp>
      <p:sp>
        <p:nvSpPr>
          <p:cNvPr id="3" name="Контейнер за текст 2"/>
          <p:cNvSpPr>
            <a:spLocks noGrp="1"/>
          </p:cNvSpPr>
          <p:nvPr>
            <p:ph type="body" idx="1" hasCustomPrompt="1"/>
          </p:nvPr>
        </p:nvSpPr>
        <p:spPr>
          <a:xfrm>
            <a:off x="22082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/>
            <a:r>
              <a:rPr lang="bg-BG" dirty="0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 hasCustomPrompt="1"/>
          </p:nvPr>
        </p:nvSpPr>
        <p:spPr>
          <a:xfrm>
            <a:off x="2208213" y="2505075"/>
            <a:ext cx="4572000" cy="3337560"/>
          </a:xfrm>
        </p:spPr>
        <p:txBody>
          <a:bodyPr rtlCol="0"/>
          <a:lstStyle/>
          <a:p>
            <a:pPr lvl="0"/>
            <a:r>
              <a:rPr lang="bg-BG" dirty="0"/>
              <a:t>Щракнете, за да редактирате стиловете на текста в образеца</a:t>
            </a:r>
          </a:p>
          <a:p>
            <a:pPr lvl="1" rtl="0"/>
            <a:r>
              <a:rPr lang="bg-BG" dirty="0"/>
              <a:t>Второ ниво</a:t>
            </a:r>
          </a:p>
          <a:p>
            <a:pPr lvl="2" rtl="0"/>
            <a:r>
              <a:rPr lang="bg-BG" dirty="0"/>
              <a:t>Трето ниво</a:t>
            </a:r>
          </a:p>
          <a:p>
            <a:pPr lvl="3" rtl="0"/>
            <a:r>
              <a:rPr lang="bg-BG" dirty="0"/>
              <a:t>Четвърто ниво</a:t>
            </a:r>
          </a:p>
          <a:p>
            <a:pPr lvl="4" rtl="0"/>
            <a:r>
              <a:rPr lang="bg-BG" dirty="0"/>
              <a:t>Пето ниво</a:t>
            </a:r>
          </a:p>
        </p:txBody>
      </p:sp>
      <p:sp>
        <p:nvSpPr>
          <p:cNvPr id="5" name="Контейнер за текст 4"/>
          <p:cNvSpPr>
            <a:spLocks noGrp="1"/>
          </p:cNvSpPr>
          <p:nvPr>
            <p:ph type="body" sz="quarter" idx="3" hasCustomPrompt="1"/>
          </p:nvPr>
        </p:nvSpPr>
        <p:spPr>
          <a:xfrm>
            <a:off x="70088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/>
            <a:r>
              <a:rPr lang="bg-BG" dirty="0"/>
              <a:t>Щракнете, за да редактирате стиловете на текста в образеца</a:t>
            </a:r>
          </a:p>
        </p:txBody>
      </p:sp>
      <p:sp>
        <p:nvSpPr>
          <p:cNvPr id="6" name="Контейнер на съдържание 5"/>
          <p:cNvSpPr>
            <a:spLocks noGrp="1"/>
          </p:cNvSpPr>
          <p:nvPr>
            <p:ph sz="quarter" idx="4" hasCustomPrompt="1"/>
          </p:nvPr>
        </p:nvSpPr>
        <p:spPr>
          <a:xfrm>
            <a:off x="7008813" y="2505075"/>
            <a:ext cx="4572000" cy="3337560"/>
          </a:xfrm>
        </p:spPr>
        <p:txBody>
          <a:bodyPr rtlCol="0"/>
          <a:lstStyle/>
          <a:p>
            <a:pPr lvl="0"/>
            <a:r>
              <a:rPr lang="bg-BG" dirty="0"/>
              <a:t>Щракнете, за да редактирате стиловете на текста в образеца</a:t>
            </a:r>
          </a:p>
          <a:p>
            <a:pPr lvl="1" rtl="0"/>
            <a:r>
              <a:rPr lang="bg-BG" dirty="0"/>
              <a:t>Второ ниво</a:t>
            </a:r>
          </a:p>
          <a:p>
            <a:pPr lvl="2" rtl="0"/>
            <a:r>
              <a:rPr lang="bg-BG" dirty="0"/>
              <a:t>Трето ниво</a:t>
            </a:r>
          </a:p>
          <a:p>
            <a:pPr lvl="3" rtl="0"/>
            <a:r>
              <a:rPr lang="bg-BG" dirty="0"/>
              <a:t>Четвърто ниво</a:t>
            </a:r>
          </a:p>
          <a:p>
            <a:pPr lvl="4" rtl="0"/>
            <a:r>
              <a:rPr lang="bg-BG" dirty="0"/>
              <a:t>Пето ниво</a:t>
            </a:r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91F45FA-C09F-491C-975E-3855C17D3701}" type="datetime1">
              <a:rPr lang="bg-BG" smtClean="0"/>
              <a:pPr/>
              <a:t>27.10.2021 г.</a:t>
            </a:fld>
            <a:endParaRPr lang="bg-BG" dirty="0"/>
          </a:p>
        </p:txBody>
      </p:sp>
      <p:sp>
        <p:nvSpPr>
          <p:cNvPr id="8" name="Контейнер за долен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9" name="Контейнер за номер на слайд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833046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bg-BG"/>
              <a:t>Редакт. стил загл. образец</a:t>
            </a:r>
            <a:endParaRPr lang="bg-BG" dirty="0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39550D-EF5E-429D-AACC-CDBFFE445369}" type="datetime1">
              <a:rPr lang="bg-BG" smtClean="0"/>
              <a:pPr/>
              <a:t>27.10.2021 г.</a:t>
            </a:fld>
            <a:endParaRPr lang="bg-BG" dirty="0"/>
          </a:p>
        </p:txBody>
      </p:sp>
      <p:sp>
        <p:nvSpPr>
          <p:cNvPr id="4" name="Контейнер за долен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5" name="Контейнер за номер на слайд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69830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но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41A6E2E-56B6-488F-9220-84A61EA1DA7A}" type="datetime1">
              <a:rPr lang="bg-BG" smtClean="0"/>
              <a:pPr/>
              <a:t>27.10.2021 г.</a:t>
            </a:fld>
            <a:endParaRPr lang="bg-BG" dirty="0"/>
          </a:p>
        </p:txBody>
      </p:sp>
      <p:sp>
        <p:nvSpPr>
          <p:cNvPr id="3" name="Контейнер за долен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4" name="Контейнер за номер на слайд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22252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600">
                <a:solidFill>
                  <a:schemeClr val="accent2"/>
                </a:solidFill>
              </a:defRPr>
            </a:lvl1pPr>
          </a:lstStyle>
          <a:p>
            <a:pPr rtl="0"/>
            <a:r>
              <a:rPr lang="bg-BG"/>
              <a:t>Редакт. стил загл. образец</a:t>
            </a:r>
            <a:endParaRPr lang="bg-BG" dirty="0"/>
          </a:p>
        </p:txBody>
      </p:sp>
      <p:sp>
        <p:nvSpPr>
          <p:cNvPr id="3" name="Контейнер на съдържание 2"/>
          <p:cNvSpPr>
            <a:spLocks noGrp="1"/>
          </p:cNvSpPr>
          <p:nvPr>
            <p:ph idx="1" hasCustomPrompt="1"/>
          </p:nvPr>
        </p:nvSpPr>
        <p:spPr>
          <a:xfrm>
            <a:off x="1293813" y="533400"/>
            <a:ext cx="6858000" cy="48006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/>
            <a:r>
              <a:rPr lang="bg-BG" dirty="0"/>
              <a:t>Щракнете, за да редактирате стиловете на текста в образеца</a:t>
            </a:r>
          </a:p>
          <a:p>
            <a:pPr lvl="1" rtl="0"/>
            <a:r>
              <a:rPr lang="bg-BG" dirty="0"/>
              <a:t>Второ ниво</a:t>
            </a:r>
          </a:p>
          <a:p>
            <a:pPr lvl="2" rtl="0"/>
            <a:r>
              <a:rPr lang="bg-BG" dirty="0"/>
              <a:t>Трето ниво</a:t>
            </a:r>
          </a:p>
          <a:p>
            <a:pPr lvl="3" rtl="0"/>
            <a:r>
              <a:rPr lang="bg-BG" dirty="0"/>
              <a:t>Четвърто ниво</a:t>
            </a:r>
          </a:p>
          <a:p>
            <a:pPr lvl="4" rtl="0"/>
            <a:r>
              <a:rPr lang="bg-BG" dirty="0"/>
              <a:t>Пето ниво</a:t>
            </a:r>
          </a:p>
        </p:txBody>
      </p:sp>
      <p:sp>
        <p:nvSpPr>
          <p:cNvPr id="4" name="Контейнер за 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/>
            <a:r>
              <a:rPr lang="bg-BG" dirty="0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1158C8C-9BCF-44A0-89CE-F130F3014817}" type="datetime1">
              <a:rPr lang="bg-BG" smtClean="0"/>
              <a:pPr/>
              <a:t>27.10.2021 г.</a:t>
            </a:fld>
            <a:endParaRPr lang="bg-BG" dirty="0"/>
          </a:p>
        </p:txBody>
      </p:sp>
      <p:sp>
        <p:nvSpPr>
          <p:cNvPr id="6" name="Контейнер за долен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7" name="Контейнер за номер на слайд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89770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600">
                <a:solidFill>
                  <a:schemeClr val="accent2"/>
                </a:solidFill>
              </a:defRPr>
            </a:lvl1pPr>
          </a:lstStyle>
          <a:p>
            <a:pPr rtl="0"/>
            <a:r>
              <a:rPr lang="bg-BG"/>
              <a:t>Редакт. стил загл. образец</a:t>
            </a:r>
            <a:endParaRPr lang="bg-BG" dirty="0"/>
          </a:p>
        </p:txBody>
      </p:sp>
      <p:sp>
        <p:nvSpPr>
          <p:cNvPr id="8" name="Закръглен правоъгълник 7"/>
          <p:cNvSpPr/>
          <p:nvPr/>
        </p:nvSpPr>
        <p:spPr>
          <a:xfrm>
            <a:off x="1293812" y="533400"/>
            <a:ext cx="68580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bg-BG" dirty="0"/>
          </a:p>
        </p:txBody>
      </p:sp>
      <p:sp>
        <p:nvSpPr>
          <p:cNvPr id="3" name="Контейнер за картина 2" descr="Празен контейнер за добавяне на изображение. Щракнете върху контейнера и изберете изображението, което искате да добавите."/>
          <p:cNvSpPr>
            <a:spLocks noGrp="1"/>
          </p:cNvSpPr>
          <p:nvPr>
            <p:ph type="pic" idx="1"/>
          </p:nvPr>
        </p:nvSpPr>
        <p:spPr>
          <a:xfrm>
            <a:off x="1408112" y="647700"/>
            <a:ext cx="6629400" cy="4572000"/>
          </a:xfrm>
          <a:prstGeom prst="roundRect">
            <a:avLst>
              <a:gd name="adj" fmla="val 3725"/>
            </a:avLst>
          </a:prstGeom>
        </p:spPr>
        <p:txBody>
          <a:bodyPr tIns="914400" rtlCol="0">
            <a:normAutofit/>
          </a:bodyPr>
          <a:lstStyle>
            <a:lvl1pPr marL="0" indent="0" algn="ctr" rtl="0">
              <a:buNone/>
              <a:defRPr sz="24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bg-BG"/>
              <a:t>Щракнете върху иконата, за да добавите картина</a:t>
            </a:r>
            <a:endParaRPr lang="bg-BG" dirty="0"/>
          </a:p>
        </p:txBody>
      </p:sp>
      <p:sp>
        <p:nvSpPr>
          <p:cNvPr id="4" name="Контейнер за 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/>
            <a:r>
              <a:rPr lang="bg-BG" dirty="0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1E3D23A-639E-4835-B15A-4803BCCC565A}" type="datetime1">
              <a:rPr lang="bg-BG" smtClean="0"/>
              <a:pPr/>
              <a:t>27.10.2021 г.</a:t>
            </a:fld>
            <a:endParaRPr lang="bg-BG" dirty="0"/>
          </a:p>
        </p:txBody>
      </p:sp>
      <p:sp>
        <p:nvSpPr>
          <p:cNvPr id="6" name="Контейнер за долен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7" name="Контейнер за номер на слайд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63930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заглавие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bg-BG" dirty="0" err="1"/>
              <a:t>Редакт</a:t>
            </a:r>
            <a:r>
              <a:rPr lang="bg-BG" dirty="0"/>
              <a:t>. стил загл. образец</a:t>
            </a:r>
          </a:p>
        </p:txBody>
      </p:sp>
      <p:sp>
        <p:nvSpPr>
          <p:cNvPr id="3" name="Контейнер за текст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9372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dirty="0"/>
              <a:t>Щракнете, за да редактирате стиловете на текста в образеца</a:t>
            </a:r>
          </a:p>
          <a:p>
            <a:pPr lvl="1" rtl="0"/>
            <a:r>
              <a:rPr lang="bg-BG" dirty="0"/>
              <a:t>Второ ниво</a:t>
            </a:r>
          </a:p>
          <a:p>
            <a:pPr lvl="2" rtl="0"/>
            <a:r>
              <a:rPr lang="bg-BG" dirty="0"/>
              <a:t>Трето ниво</a:t>
            </a:r>
          </a:p>
          <a:p>
            <a:pPr lvl="3" rtl="0"/>
            <a:r>
              <a:rPr lang="bg-BG" dirty="0"/>
              <a:t>Четвърто ниво</a:t>
            </a:r>
          </a:p>
          <a:p>
            <a:pPr lvl="4" rtl="0"/>
            <a:r>
              <a:rPr lang="bg-BG" dirty="0"/>
              <a:t>Пето ниво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2"/>
                </a:solidFill>
              </a:defRPr>
            </a:lvl1pPr>
          </a:lstStyle>
          <a:p>
            <a:fld id="{14EFD8FB-15E4-4B60-8019-ECD9EC841BD6}" type="datetime1">
              <a:rPr lang="bg-BG" smtClean="0"/>
              <a:pPr/>
              <a:t>27.10.2021 г.</a:t>
            </a:fld>
            <a:endParaRPr lang="bg-BG" dirty="0"/>
          </a:p>
        </p:txBody>
      </p:sp>
      <p:sp>
        <p:nvSpPr>
          <p:cNvPr id="5" name="Контейнер за долен колонтитул 4"/>
          <p:cNvSpPr>
            <a:spLocks noGrp="1"/>
          </p:cNvSpPr>
          <p:nvPr>
            <p:ph type="ftr" sz="quarter" idx="3"/>
          </p:nvPr>
        </p:nvSpPr>
        <p:spPr>
          <a:xfrm>
            <a:off x="1280159" y="6505078"/>
            <a:ext cx="687641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2"/>
                </a:solidFill>
              </a:defRPr>
            </a:lvl1pPr>
          </a:lstStyle>
          <a:p>
            <a:pPr rtl="0"/>
            <a:endParaRPr lang="bg-BG" dirty="0"/>
          </a:p>
        </p:txBody>
      </p:sp>
      <p:sp>
        <p:nvSpPr>
          <p:cNvPr id="6" name="Контейнер за номер на слайд 5"/>
          <p:cNvSpPr>
            <a:spLocks noGrp="1"/>
          </p:cNvSpPr>
          <p:nvPr>
            <p:ph type="sldNum" sz="quarter" idx="4"/>
          </p:nvPr>
        </p:nvSpPr>
        <p:spPr>
          <a:xfrm>
            <a:off x="11580814" y="6280298"/>
            <a:ext cx="53339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100" b="1">
                <a:solidFill>
                  <a:srgbClr val="AB3C19"/>
                </a:solidFill>
              </a:defRPr>
            </a:lvl1pPr>
          </a:lstStyle>
          <a:p>
            <a:pPr rtl="0"/>
            <a:fld id="{8FDBFFB2-86D9-4B8F-A59A-553A60B94BBE}" type="slidenum">
              <a:rPr lang="bg-BG" smtClean="0"/>
              <a:pPr rtl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17025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bg-BG" dirty="0"/>
              <a:t>Кучето</a:t>
            </a: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bg-BG" dirty="0"/>
              <a:t>Верен спътник в живота</a:t>
            </a:r>
          </a:p>
        </p:txBody>
      </p:sp>
    </p:spTree>
    <p:extLst>
      <p:ext uri="{BB962C8B-B14F-4D97-AF65-F5344CB8AC3E}">
        <p14:creationId xmlns:p14="http://schemas.microsoft.com/office/powerpoint/2010/main" val="35784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bg-BG" dirty="0"/>
              <a:t>Кучето – основни </a:t>
            </a:r>
            <a:r>
              <a:rPr lang="bg-BG" dirty="0" err="1"/>
              <a:t>характерстики</a:t>
            </a:r>
            <a:endParaRPr lang="bg-BG" dirty="0"/>
          </a:p>
        </p:txBody>
      </p:sp>
      <p:sp>
        <p:nvSpPr>
          <p:cNvPr id="3" name="Контейнер на съдържани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bg-BG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Кучето е средноголям бозайник, подвид на вълка (</a:t>
            </a:r>
            <a:r>
              <a:rPr lang="bg-BG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Canis</a:t>
            </a:r>
            <a:r>
              <a:rPr lang="bg-BG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bg-BG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lupus</a:t>
            </a:r>
            <a:r>
              <a:rPr lang="bg-BG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), опитомен още от зората на човечеството;</a:t>
            </a:r>
          </a:p>
          <a:p>
            <a:pPr rtl="0"/>
            <a:r>
              <a:rPr lang="bg-BG" sz="2400" dirty="0">
                <a:latin typeface="Times New Roman" panose="02020603050405020304" pitchFamily="18" charset="0"/>
              </a:rPr>
              <a:t>Височината варира от двадесетина сантиметра при </a:t>
            </a:r>
            <a:r>
              <a:rPr lang="bg-BG" sz="2400" dirty="0" err="1">
                <a:latin typeface="Times New Roman" panose="02020603050405020304" pitchFamily="18" charset="0"/>
              </a:rPr>
              <a:t>чихуахуа</a:t>
            </a:r>
            <a:r>
              <a:rPr lang="bg-BG" sz="2400" dirty="0">
                <a:latin typeface="Times New Roman" panose="02020603050405020304" pitchFamily="18" charset="0"/>
              </a:rPr>
              <a:t> до около 80 сантиметра при ирландския вълкодав, цветът може да бъде от бял през сив до черен и от светлокафяв до тъмнокафяв при голямо разнообразие на шарки, козината може да бъде къса или дълга, рядка до подобна на вълна, права, къдрава или гладка</a:t>
            </a:r>
          </a:p>
          <a:p>
            <a:pPr rtl="0"/>
            <a:r>
              <a:rPr lang="bg-BG" sz="2400" dirty="0">
                <a:latin typeface="Times New Roman" panose="02020603050405020304" pitchFamily="18" charset="0"/>
              </a:rPr>
              <a:t>Породите се различават и по издръжливост, поддаване на дресировка, бързина и други.</a:t>
            </a:r>
          </a:p>
        </p:txBody>
      </p:sp>
    </p:spTree>
    <p:extLst>
      <p:ext uri="{BB962C8B-B14F-4D97-AF65-F5344CB8AC3E}">
        <p14:creationId xmlns:p14="http://schemas.microsoft.com/office/powerpoint/2010/main" val="2083928899"/>
      </p:ext>
    </p:extLst>
  </p:cSld>
  <p:clrMapOvr>
    <a:masterClrMapping/>
  </p:clrMapOvr>
</p:sld>
</file>

<file path=ppt/theme/theme1.xml><?xml version="1.0" encoding="utf-8"?>
<a:theme xmlns:a="http://schemas.openxmlformats.org/drawingml/2006/main" name="Играещи деца 16:9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9532237_TF03461883_TF03461883" id="{8CAC9C2F-2A23-4A67-A84E-A09C0BB5988E}" vid="{8375E79A-CEC6-41ED-A44C-82852FBA1FCA}"/>
    </a:ext>
  </a:extLst>
</a:theme>
</file>

<file path=ppt/theme/theme2.xml><?xml version="1.0" encoding="utf-8"?>
<a:theme xmlns:a="http://schemas.openxmlformats.org/drawingml/2006/main" name="Тема на Offic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на Offic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Дизайн на образователна презентация с играещи деца (рисувана илюстрация, широк екран)</Template>
  <TotalTime>2</TotalTime>
  <Words>100</Words>
  <Application>Microsoft Office PowerPoint</Application>
  <PresentationFormat>Широк екран</PresentationFormat>
  <Paragraphs>8</Paragraphs>
  <Slides>2</Slides>
  <Notes>2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2</vt:i4>
      </vt:variant>
    </vt:vector>
  </HeadingPairs>
  <TitlesOfParts>
    <vt:vector size="6" baseType="lpstr">
      <vt:lpstr>Euphemia</vt:lpstr>
      <vt:lpstr>Times New Roman</vt:lpstr>
      <vt:lpstr>Wingdings</vt:lpstr>
      <vt:lpstr>Играещи деца 16:9</vt:lpstr>
      <vt:lpstr>Кучето</vt:lpstr>
      <vt:lpstr>Кучето – основни характерстики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Кучето</dc:title>
  <dc:creator>Iv</dc:creator>
  <cp:lastModifiedBy>Iv</cp:lastModifiedBy>
  <cp:revision>1</cp:revision>
  <dcterms:created xsi:type="dcterms:W3CDTF">2021-10-26T23:22:57Z</dcterms:created>
  <dcterms:modified xsi:type="dcterms:W3CDTF">2021-10-26T23:25:38Z</dcterms:modified>
</cp:coreProperties>
</file>